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62" r:id="rId7"/>
    <p:sldId id="264" r:id="rId8"/>
    <p:sldId id="265" r:id="rId9"/>
    <p:sldId id="266" r:id="rId10"/>
    <p:sldId id="263" r:id="rId11"/>
    <p:sldId id="259" r:id="rId12"/>
    <p:sldId id="270" r:id="rId13"/>
    <p:sldId id="268" r:id="rId14"/>
    <p:sldId id="271" r:id="rId15"/>
    <p:sldId id="273" r:id="rId16"/>
    <p:sldId id="272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8287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7244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Спички не тронь, в спичках –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огонь!</a:t>
            </a:r>
          </a:p>
          <a:p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Воспитатель: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Прокофьева М.В.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Острогожск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gon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2362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0982546_de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381000"/>
            <a:ext cx="4699256" cy="627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3872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066800"/>
            <a:ext cx="4648200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19569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8600"/>
            <a:ext cx="4520421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62.750x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457200"/>
            <a:ext cx="4494774" cy="620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t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381000"/>
            <a:ext cx="4699256" cy="620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pozharnyi-vy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4715256" cy="6403848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 flipV="1">
            <a:off x="457200" y="1219201"/>
            <a:ext cx="1676400" cy="3810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bscheobrazovateln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304800"/>
            <a:ext cx="4623056" cy="635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228600"/>
            <a:ext cx="5168066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189037"/>
            <a:ext cx="6705600" cy="566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Чуть родился – он забавный,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Тихий, слабый, но коварный.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Подрастет – трещит и жжется,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Роем искр опасно вьется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И, танцуя на углях,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Вызывает часто страх.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a64e5f6e2f67f2220517f197091d682_i-8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429000"/>
            <a:ext cx="6781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990600"/>
            <a:ext cx="4495800" cy="566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268_e0bcca7309d45f9747241aa630a2e133800x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457200"/>
            <a:ext cx="4495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206135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838200"/>
            <a:ext cx="4316441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0982546_de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457200"/>
            <a:ext cx="4470656" cy="627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90982549_det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381000"/>
            <a:ext cx="4546856" cy="627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_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1b8068a9-694c-4e3e-8ce4-c5a9f1f2cf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81000"/>
            <a:ext cx="4715256" cy="625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slide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ozh_bezop_2015 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09600"/>
            <a:ext cx="4715256" cy="602284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№8  </dc:title>
  <dc:creator>user</dc:creator>
  <cp:lastModifiedBy>Влад</cp:lastModifiedBy>
  <cp:revision>14</cp:revision>
  <dcterms:created xsi:type="dcterms:W3CDTF">2016-10-30T06:41:14Z</dcterms:created>
  <dcterms:modified xsi:type="dcterms:W3CDTF">2021-07-27T18:05:27Z</dcterms:modified>
</cp:coreProperties>
</file>